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8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08FE-E496-419F-8522-26B3C4075447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80630-F765-48B1-83EA-E0C4A779F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08FE-E496-419F-8522-26B3C4075447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80630-F765-48B1-83EA-E0C4A779F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08FE-E496-419F-8522-26B3C4075447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80630-F765-48B1-83EA-E0C4A779F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08FE-E496-419F-8522-26B3C4075447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80630-F765-48B1-83EA-E0C4A779F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08FE-E496-419F-8522-26B3C4075447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80630-F765-48B1-83EA-E0C4A779F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08FE-E496-419F-8522-26B3C4075447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80630-F765-48B1-83EA-E0C4A779F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08FE-E496-419F-8522-26B3C4075447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80630-F765-48B1-83EA-E0C4A779F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08FE-E496-419F-8522-26B3C4075447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80630-F765-48B1-83EA-E0C4A779F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08FE-E496-419F-8522-26B3C4075447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80630-F765-48B1-83EA-E0C4A779F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08FE-E496-419F-8522-26B3C4075447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80630-F765-48B1-83EA-E0C4A779F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08FE-E496-419F-8522-26B3C4075447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80630-F765-48B1-83EA-E0C4A779F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A08FE-E496-419F-8522-26B3C4075447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80630-F765-48B1-83EA-E0C4A779F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>
            <a:alphaModFix amt="63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4171950"/>
            <a:ext cx="9144000" cy="762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55B4C6D7-5EA3-8F81-1F46-1B88B087F1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4800" y="133350"/>
            <a:ext cx="856525" cy="856525"/>
          </a:xfrm>
          <a:prstGeom prst="ellipse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219200" y="133350"/>
            <a:ext cx="5410200" cy="857250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BỆNH VIỆN SẢN NHI TỈNH VĨNH PHÚC</a:t>
            </a:r>
            <a:endParaRPr lang="en-US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xfrm>
            <a:off x="838200" y="1047750"/>
            <a:ext cx="4800600" cy="990600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en-US" sz="5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DÍNH THẮNG LƯỠI </a:t>
            </a:r>
          </a:p>
          <a:p>
            <a:pPr algn="ctr">
              <a:buNone/>
            </a:pPr>
            <a:r>
              <a:rPr lang="en-US" sz="5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PHANH MÔI BÁM THẤP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endParaRPr lang="en-US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 descr="đ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0" y="4171950"/>
            <a:ext cx="304800" cy="304800"/>
          </a:xfrm>
          <a:prstGeom prst="rect">
            <a:avLst/>
          </a:prstGeom>
        </p:spPr>
      </p:pic>
      <p:pic>
        <p:nvPicPr>
          <p:cNvPr id="9" name="Picture 8" descr="đ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343400" y="4171950"/>
            <a:ext cx="381000" cy="358588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0" name="Subtitle 6"/>
          <p:cNvSpPr txBox="1">
            <a:spLocks/>
          </p:cNvSpPr>
          <p:nvPr/>
        </p:nvSpPr>
        <p:spPr>
          <a:xfrm>
            <a:off x="4343400" y="4095750"/>
            <a:ext cx="4419600" cy="514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noProof="0" dirty="0" err="1" smtClean="0">
                <a:solidFill>
                  <a:schemeClr val="bg1"/>
                </a:solidFill>
              </a:rPr>
              <a:t>Bệnh</a:t>
            </a:r>
            <a:r>
              <a:rPr lang="en-US" sz="2000" noProof="0" dirty="0" smtClean="0">
                <a:solidFill>
                  <a:schemeClr val="bg1"/>
                </a:solidFill>
              </a:rPr>
              <a:t> </a:t>
            </a:r>
            <a:r>
              <a:rPr lang="en-US" sz="2000" noProof="0" dirty="0" err="1" smtClean="0">
                <a:solidFill>
                  <a:schemeClr val="bg1"/>
                </a:solidFill>
              </a:rPr>
              <a:t>viện</a:t>
            </a:r>
            <a:r>
              <a:rPr lang="en-US" sz="2000" noProof="0" dirty="0" smtClean="0">
                <a:solidFill>
                  <a:schemeClr val="bg1"/>
                </a:solidFill>
              </a:rPr>
              <a:t> </a:t>
            </a:r>
            <a:r>
              <a:rPr lang="en-US" sz="2000" noProof="0" dirty="0" err="1" smtClean="0">
                <a:solidFill>
                  <a:schemeClr val="bg1"/>
                </a:solidFill>
              </a:rPr>
              <a:t>Sản</a:t>
            </a:r>
            <a:r>
              <a:rPr lang="en-US" sz="2000" noProof="0" dirty="0" smtClean="0">
                <a:solidFill>
                  <a:schemeClr val="bg1"/>
                </a:solidFill>
              </a:rPr>
              <a:t> </a:t>
            </a:r>
            <a:r>
              <a:rPr lang="en-US" sz="2000" noProof="0" dirty="0" err="1" smtClean="0">
                <a:solidFill>
                  <a:schemeClr val="bg1"/>
                </a:solidFill>
              </a:rPr>
              <a:t>Nhi</a:t>
            </a:r>
            <a:r>
              <a:rPr lang="en-US" sz="2000" noProof="0" dirty="0" smtClean="0">
                <a:solidFill>
                  <a:schemeClr val="bg1"/>
                </a:solidFill>
              </a:rPr>
              <a:t> </a:t>
            </a:r>
            <a:r>
              <a:rPr lang="en-US" sz="2000" noProof="0" dirty="0" err="1" smtClean="0">
                <a:solidFill>
                  <a:schemeClr val="bg1"/>
                </a:solidFill>
              </a:rPr>
              <a:t>tỉnh</a:t>
            </a:r>
            <a:r>
              <a:rPr lang="en-US" sz="2000" noProof="0" dirty="0" smtClean="0">
                <a:solidFill>
                  <a:schemeClr val="bg1"/>
                </a:solidFill>
              </a:rPr>
              <a:t> </a:t>
            </a:r>
            <a:r>
              <a:rPr lang="en-US" sz="2000" noProof="0" dirty="0" err="1" smtClean="0">
                <a:solidFill>
                  <a:schemeClr val="bg1"/>
                </a:solidFill>
              </a:rPr>
              <a:t>Vĩnh</a:t>
            </a:r>
            <a:r>
              <a:rPr lang="en-US" sz="2000" noProof="0" dirty="0" smtClean="0">
                <a:solidFill>
                  <a:schemeClr val="bg1"/>
                </a:solidFill>
              </a:rPr>
              <a:t> </a:t>
            </a:r>
            <a:r>
              <a:rPr lang="en-US" sz="2000" noProof="0" dirty="0" err="1" smtClean="0">
                <a:solidFill>
                  <a:schemeClr val="bg1"/>
                </a:solidFill>
              </a:rPr>
              <a:t>Phúc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1" name="Picture 10" descr="đt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52400" y="4629150"/>
            <a:ext cx="324851" cy="303944"/>
          </a:xfrm>
          <a:prstGeom prst="rect">
            <a:avLst/>
          </a:prstGeom>
        </p:spPr>
      </p:pic>
      <p:sp>
        <p:nvSpPr>
          <p:cNvPr id="12" name="Subtitle 6"/>
          <p:cNvSpPr txBox="1">
            <a:spLocks/>
          </p:cNvSpPr>
          <p:nvPr/>
        </p:nvSpPr>
        <p:spPr>
          <a:xfrm>
            <a:off x="228600" y="4552950"/>
            <a:ext cx="868680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</a:pP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smtClean="0">
                <a:solidFill>
                  <a:schemeClr val="bg1"/>
                </a:solidFill>
              </a:rPr>
              <a:t>   Km9 </a:t>
            </a:r>
            <a:r>
              <a:rPr lang="en-US" sz="1900" dirty="0" err="1">
                <a:solidFill>
                  <a:schemeClr val="bg1"/>
                </a:solidFill>
              </a:rPr>
              <a:t>quốc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lộ</a:t>
            </a:r>
            <a:r>
              <a:rPr lang="en-US" sz="1900" dirty="0">
                <a:solidFill>
                  <a:schemeClr val="bg1"/>
                </a:solidFill>
              </a:rPr>
              <a:t> 2, </a:t>
            </a:r>
            <a:r>
              <a:rPr lang="en-US" sz="1900" dirty="0" err="1">
                <a:solidFill>
                  <a:schemeClr val="bg1"/>
                </a:solidFill>
              </a:rPr>
              <a:t>đường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tránh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Vĩnh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Yên</a:t>
            </a:r>
            <a:r>
              <a:rPr lang="en-US" sz="1900" dirty="0">
                <a:solidFill>
                  <a:schemeClr val="bg1"/>
                </a:solidFill>
              </a:rPr>
              <a:t>, </a:t>
            </a:r>
            <a:r>
              <a:rPr lang="en-US" sz="1900" dirty="0" err="1">
                <a:solidFill>
                  <a:schemeClr val="bg1"/>
                </a:solidFill>
              </a:rPr>
              <a:t>xã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Đồng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Văn</a:t>
            </a:r>
            <a:r>
              <a:rPr lang="en-US" sz="1900" dirty="0">
                <a:solidFill>
                  <a:schemeClr val="bg1"/>
                </a:solidFill>
              </a:rPr>
              <a:t>, </a:t>
            </a:r>
            <a:r>
              <a:rPr lang="en-US" sz="1900" dirty="0" err="1">
                <a:solidFill>
                  <a:schemeClr val="bg1"/>
                </a:solidFill>
              </a:rPr>
              <a:t>huyện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Yên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Lạc</a:t>
            </a:r>
            <a:r>
              <a:rPr lang="en-US" sz="1900" dirty="0">
                <a:solidFill>
                  <a:schemeClr val="bg1"/>
                </a:solidFill>
              </a:rPr>
              <a:t>, </a:t>
            </a:r>
            <a:r>
              <a:rPr lang="en-US" sz="1900" dirty="0" err="1">
                <a:solidFill>
                  <a:schemeClr val="bg1"/>
                </a:solidFill>
              </a:rPr>
              <a:t>tỉnh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>
                <a:solidFill>
                  <a:schemeClr val="bg1"/>
                </a:solidFill>
              </a:rPr>
              <a:t>Vĩnh</a:t>
            </a:r>
            <a:r>
              <a:rPr lang="en-US" sz="1900" dirty="0">
                <a:solidFill>
                  <a:schemeClr val="bg1"/>
                </a:solidFill>
              </a:rPr>
              <a:t> </a:t>
            </a:r>
            <a:r>
              <a:rPr lang="en-US" sz="1900" dirty="0" err="1" smtClean="0">
                <a:solidFill>
                  <a:schemeClr val="bg1"/>
                </a:solidFill>
              </a:rPr>
              <a:t>Phúc</a:t>
            </a:r>
            <a:endParaRPr kumimoji="0" lang="en-US" sz="19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6" name="Picture 15" descr="z5645301801017_4e6f15e7dc29bc62c093ca6de576b5d5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867400" y="514350"/>
            <a:ext cx="2286000" cy="17122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" name="Subtitle 6"/>
          <p:cNvSpPr txBox="1">
            <a:spLocks/>
          </p:cNvSpPr>
          <p:nvPr/>
        </p:nvSpPr>
        <p:spPr>
          <a:xfrm>
            <a:off x="609600" y="4171950"/>
            <a:ext cx="2743200" cy="514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  0911.553.115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5" name="Right Arrow 14"/>
          <p:cNvSpPr/>
          <p:nvPr/>
        </p:nvSpPr>
        <p:spPr>
          <a:xfrm>
            <a:off x="1371600" y="2190750"/>
            <a:ext cx="304800" cy="304800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1371600" y="2724150"/>
            <a:ext cx="304800" cy="304800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>
            <a:off x="1371600" y="3257550"/>
            <a:ext cx="304800" cy="304800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ubtitle 6"/>
          <p:cNvSpPr txBox="1">
            <a:spLocks/>
          </p:cNvSpPr>
          <p:nvPr/>
        </p:nvSpPr>
        <p:spPr>
          <a:xfrm>
            <a:off x="1828800" y="2647950"/>
            <a:ext cx="3581400" cy="4572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Không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0" u="none" strike="noStrike" kern="1200" cap="none" spc="0" normalizeH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đau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000" b="1" i="0" u="none" strike="noStrike" kern="1200" cap="none" spc="0" normalizeH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không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0" u="none" strike="noStrike" kern="1200" cap="none" spc="0" normalizeH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chảy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0" u="none" strike="noStrike" kern="1200" cap="none" spc="0" normalizeH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máu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1" name="Subtitle 6"/>
          <p:cNvSpPr txBox="1">
            <a:spLocks/>
          </p:cNvSpPr>
          <p:nvPr/>
        </p:nvSpPr>
        <p:spPr>
          <a:xfrm>
            <a:off x="838200" y="3181350"/>
            <a:ext cx="4876800" cy="4572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Có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0" u="none" strike="noStrike" kern="1200" cap="none" spc="0" normalizeH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thể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0" u="none" strike="noStrike" kern="1200" cap="none" spc="0" normalizeH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ề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0" u="none" strike="noStrike" kern="1200" cap="none" spc="0" normalizeH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trong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0" u="none" strike="noStrike" kern="1200" cap="none" spc="0" normalizeH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ngày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22" name="Picture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324600" y="2190750"/>
            <a:ext cx="2667000" cy="1497948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4" name="Subtitle 6"/>
          <p:cNvSpPr txBox="1">
            <a:spLocks/>
          </p:cNvSpPr>
          <p:nvPr/>
        </p:nvSpPr>
        <p:spPr>
          <a:xfrm>
            <a:off x="1828800" y="2114550"/>
            <a:ext cx="3581400" cy="4572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Thủ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0" u="none" strike="noStrike" kern="1200" cap="none" spc="0" normalizeH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thuật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0" u="none" strike="noStrike" kern="1200" cap="none" spc="0" normalizeH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nhẹ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0" u="none" strike="noStrike" kern="1200" cap="none" spc="0" normalizeH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nhàng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602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64</Words>
  <Application>Microsoft Office PowerPoint</Application>
  <PresentationFormat>On-screen Show (16:9)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BỆNH VIỆN SẢN NHI TỈNH VĨNH PHÚC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BỆNH VIỆN SẢN NHI TỈNH VĨNH PHÚC</dc:title>
  <dc:creator>P-DIEUDUONG</dc:creator>
  <cp:lastModifiedBy>P-DIEUDUONG</cp:lastModifiedBy>
  <cp:revision>6</cp:revision>
  <dcterms:created xsi:type="dcterms:W3CDTF">2024-07-18T08:29:58Z</dcterms:created>
  <dcterms:modified xsi:type="dcterms:W3CDTF">2024-07-29T01:43:10Z</dcterms:modified>
</cp:coreProperties>
</file>